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305" r:id="rId14"/>
    <p:sldId id="306" r:id="rId15"/>
    <p:sldId id="304" r:id="rId16"/>
    <p:sldId id="298" r:id="rId17"/>
    <p:sldId id="295" r:id="rId18"/>
    <p:sldId id="299" r:id="rId19"/>
    <p:sldId id="303" r:id="rId20"/>
    <p:sldId id="301" r:id="rId21"/>
    <p:sldId id="300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9FC3"/>
    <a:srgbClr val="FA842A"/>
    <a:srgbClr val="43A0C3"/>
    <a:srgbClr val="B53324"/>
    <a:srgbClr val="FA8428"/>
    <a:srgbClr val="B52823"/>
    <a:srgbClr val="B52A24"/>
    <a:srgbClr val="CC79A7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11"/>
  </p:normalViewPr>
  <p:slideViewPr>
    <p:cSldViewPr snapToGrid="0" snapToObjects="1" showGuides="1">
      <p:cViewPr>
        <p:scale>
          <a:sx n="85" d="100"/>
          <a:sy n="85" d="100"/>
        </p:scale>
        <p:origin x="2056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80.png"/><Relationship Id="rId5" Type="http://schemas.openxmlformats.org/officeDocument/2006/relationships/image" Target="../media/image220.png"/><Relationship Id="rId6" Type="http://schemas.openxmlformats.org/officeDocument/2006/relationships/image" Target="../media/image191.png"/><Relationship Id="rId7" Type="http://schemas.openxmlformats.org/officeDocument/2006/relationships/image" Target="../media/image240.png"/><Relationship Id="rId8" Type="http://schemas.openxmlformats.org/officeDocument/2006/relationships/image" Target="../media/image200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scatterplots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3561497" y="-447605"/>
            <a:ext cx="5415361" cy="7918887"/>
            <a:chOff x="3561497" y="-447605"/>
            <a:chExt cx="5415361" cy="7918887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7" r="22382"/>
            <a:stretch/>
          </p:blipFill>
          <p:spPr>
            <a:xfrm>
              <a:off x="3851564" y="0"/>
              <a:ext cx="4671995" cy="6858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561497" y="-447605"/>
              <a:ext cx="5415361" cy="7918887"/>
              <a:chOff x="3561497" y="-447605"/>
              <a:chExt cx="5415361" cy="791888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3561497" y="-447605"/>
                <a:ext cx="5415361" cy="7918887"/>
                <a:chOff x="3561497" y="-447605"/>
                <a:chExt cx="5415361" cy="791888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3462056" y="741069"/>
                  <a:ext cx="728084" cy="3539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4556377" y="1716570"/>
                  <a:ext cx="901209" cy="3539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 rot="16200000">
                      <a:off x="3243246" y="3051999"/>
                      <a:ext cx="1165704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7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243246" y="3051999"/>
                      <a:ext cx="1165704" cy="35394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5172" r="-24138" b="-36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4315133" y="3992546"/>
                      <a:ext cx="1468214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5133" y="3992546"/>
                      <a:ext cx="1468214" cy="35394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905" t="-5172"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5737649" y="3991931"/>
                      <a:ext cx="1338828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</a:t>
                      </a:r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M+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7649" y="3991931"/>
                      <a:ext cx="1338828" cy="353943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27" t="-5172"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7117331" y="3991316"/>
                      <a:ext cx="1345240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14:m>
                        <m:oMath xmlns:m="http://schemas.openxmlformats.org/officeDocument/2006/math">
                          <m:r>
                            <a:rPr lang="en-US" sz="17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7331" y="3991316"/>
                      <a:ext cx="1345240" cy="353943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3182" t="-5172"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TextBox 15"/>
                <p:cNvSpPr txBox="1"/>
                <p:nvPr/>
              </p:nvSpPr>
              <p:spPr>
                <a:xfrm>
                  <a:off x="5958715" y="1716570"/>
                  <a:ext cx="901209" cy="3539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00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495656" y="1716570"/>
                  <a:ext cx="901209" cy="3539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4219841" y="6509779"/>
                      <a:ext cx="1468214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9841" y="6509779"/>
                      <a:ext cx="1468214" cy="35394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490" t="-5172"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extBox 18"/>
                <p:cNvSpPr txBox="1"/>
                <p:nvPr/>
              </p:nvSpPr>
              <p:spPr>
                <a:xfrm rot="16200000">
                  <a:off x="3375494" y="5624635"/>
                  <a:ext cx="901209" cy="3539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5743940" y="6509779"/>
                      <a:ext cx="1468214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3940" y="6509779"/>
                      <a:ext cx="1468214" cy="35394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490" t="-5172"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7268039" y="6509779"/>
                      <a:ext cx="1468214" cy="3539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7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21" name="TextBox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8039" y="6509779"/>
                      <a:ext cx="1468214" cy="35394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2490" t="-5172"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Rectangle 21"/>
                <p:cNvSpPr/>
                <p:nvPr/>
              </p:nvSpPr>
              <p:spPr>
                <a:xfrm>
                  <a:off x="4072856" y="145174"/>
                  <a:ext cx="4633823" cy="1689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4117748" y="4876257"/>
                  <a:ext cx="4859110" cy="2388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966484" y="2406146"/>
                  <a:ext cx="4879342" cy="157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383920" y="-170606"/>
                  <a:ext cx="11400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 </a:t>
                  </a:r>
                  <a:r>
                    <a:rPr lang="en-US" b="1" dirty="0" err="1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883711" y="-170606"/>
                  <a:ext cx="11400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 </a:t>
                  </a:r>
                  <a:r>
                    <a:rPr lang="en-US" b="1" dirty="0" err="1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7146362" y="-447605"/>
                  <a:ext cx="1377197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612323" y="7122468"/>
                  <a:ext cx="22476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leading to </a:t>
                  </a:r>
                  <a:endParaRPr lang="en-US" sz="16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7278065" y="7145395"/>
                  <a:ext cx="282443" cy="282443"/>
                </a:xfrm>
                <a:prstGeom prst="ellipse">
                  <a:avLst/>
                </a:prstGeom>
                <a:solidFill>
                  <a:srgbClr val="FA8428"/>
                </a:solidFill>
                <a:ln>
                  <a:solidFill>
                    <a:srgbClr val="FA84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7532798" y="7101950"/>
                  <a:ext cx="4874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6577481" y="7145395"/>
                  <a:ext cx="282443" cy="282443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818359" y="7101950"/>
                  <a:ext cx="508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561497" y="-185655"/>
                  <a:ext cx="44916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3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561497" y="4690972"/>
                  <a:ext cx="45717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  <a:endParaRPr lang="en-US" sz="3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8" name="Straight Connector 7"/>
              <p:cNvCxnSpPr/>
              <p:nvPr/>
            </p:nvCxnSpPr>
            <p:spPr>
              <a:xfrm>
                <a:off x="4315133" y="2406146"/>
                <a:ext cx="420842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463491" y="2209019"/>
                    <a:ext cx="1874231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sz="17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𝛤𝜔</m:t>
                        </m:r>
                      </m:oMath>
                    </a14:m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3491" y="2209019"/>
                    <a:ext cx="1874231" cy="35394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3448" r="-649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9426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561497" y="-447605"/>
            <a:ext cx="5445916" cy="7918887"/>
            <a:chOff x="3561497" y="-447605"/>
            <a:chExt cx="5445916" cy="7918887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7" r="22382"/>
            <a:stretch/>
          </p:blipFill>
          <p:spPr>
            <a:xfrm>
              <a:off x="3851564" y="0"/>
              <a:ext cx="4671995" cy="6858000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561497" y="-447605"/>
              <a:ext cx="5415361" cy="7918887"/>
              <a:chOff x="3561497" y="-447605"/>
              <a:chExt cx="5415361" cy="7918887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3462056" y="741069"/>
                <a:ext cx="728084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556377" y="1716570"/>
                <a:ext cx="901209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 rot="16200000">
                    <a:off x="3243246" y="3051999"/>
                    <a:ext cx="1165704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7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243246" y="3051999"/>
                    <a:ext cx="1165704" cy="35394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172" r="-24138" b="-36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315133" y="3992546"/>
                    <a:ext cx="1468214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5133" y="3992546"/>
                    <a:ext cx="1468214" cy="35394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05" t="-5172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737649" y="3991931"/>
                    <a:ext cx="1338828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</a:t>
                    </a:r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M+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7649" y="3991931"/>
                    <a:ext cx="1338828" cy="35394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727" t="-5172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117331" y="3991316"/>
                    <a:ext cx="1345240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14:m>
                      <m:oMath xmlns:m="http://schemas.openxmlformats.org/officeDocument/2006/math">
                        <m:r>
                          <a:rPr lang="en-US" sz="17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7331" y="3991316"/>
                    <a:ext cx="1345240" cy="3539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182" t="-5172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5958715" y="1716570"/>
                <a:ext cx="901209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95656" y="1716570"/>
                <a:ext cx="901209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219841" y="6509779"/>
                    <a:ext cx="1468214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9841" y="6509779"/>
                    <a:ext cx="1468214" cy="35394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490" t="-5172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 rot="16200000">
                <a:off x="3375494" y="5624635"/>
                <a:ext cx="901209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743940" y="6509779"/>
                    <a:ext cx="1468214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3940" y="6509779"/>
                    <a:ext cx="1468214" cy="35394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490" t="-5172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7268039" y="6509779"/>
                    <a:ext cx="1468214" cy="353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7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8039" y="6509779"/>
                    <a:ext cx="1468214" cy="35394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490" t="-5172" b="-241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21"/>
              <p:cNvSpPr/>
              <p:nvPr/>
            </p:nvSpPr>
            <p:spPr>
              <a:xfrm>
                <a:off x="4072856" y="145174"/>
                <a:ext cx="4633823" cy="1689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117748" y="4876257"/>
                <a:ext cx="4859110" cy="2388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966484" y="2406146"/>
                <a:ext cx="4879342" cy="1571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383920" y="-170606"/>
                <a:ext cx="11400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b="1" dirty="0" err="1" smtClean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b="1" dirty="0">
                  <a:solidFill>
                    <a:srgbClr val="439F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83711" y="-170606"/>
                <a:ext cx="11400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b="1" dirty="0" err="1" smtClean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b="1" dirty="0">
                  <a:solidFill>
                    <a:srgbClr val="FA842A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146362" y="-447605"/>
                <a:ext cx="137719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b="1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612323" y="7122468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78065" y="7145395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532798" y="7101950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577481" y="7145395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818359" y="7101950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561497" y="-185655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561497" y="4690972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  <a:endParaRPr lang="en-US" sz="3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/>
                <p:cNvSpPr txBox="1"/>
                <p:nvPr/>
              </p:nvSpPr>
              <p:spPr>
                <a:xfrm rot="5400000">
                  <a:off x="8185787" y="2870376"/>
                  <a:ext cx="1089252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l-GR" sz="15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𝛤𝜔</m:t>
                      </m:r>
                    </m:oMath>
                  </a14:m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185787" y="2870376"/>
                  <a:ext cx="1089252" cy="5539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088" r="-10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 rot="5400000">
              <a:off x="8148248" y="578298"/>
              <a:ext cx="116433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No rate </a:t>
              </a:r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variation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1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8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0515" y="2891378"/>
                <a:ext cx="400110" cy="3854778"/>
                <a:chOff x="2493026" y="-706431"/>
                <a:chExt cx="400110" cy="385477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2669939" y="-98959"/>
                  <a:ext cx="3581" cy="32473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47473" y="-560878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15361" y="952871"/>
            <a:ext cx="11169116" cy="3787922"/>
            <a:chOff x="-115361" y="952871"/>
            <a:chExt cx="11169116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15361" y="952871"/>
              <a:ext cx="11169116" cy="3787922"/>
              <a:chOff x="-115361" y="952871"/>
              <a:chExt cx="11169116" cy="37879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74615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50884</TotalTime>
  <Words>431</Words>
  <Application>Microsoft Macintosh PowerPoint</Application>
  <PresentationFormat>Widescreen</PresentationFormat>
  <Paragraphs>157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Model comparison scatterplots</vt:lpstr>
      <vt:lpstr>PowerPoint Presentation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253</cp:revision>
  <dcterms:created xsi:type="dcterms:W3CDTF">2017-11-03T19:06:03Z</dcterms:created>
  <dcterms:modified xsi:type="dcterms:W3CDTF">2018-04-16T20:16:22Z</dcterms:modified>
</cp:coreProperties>
</file>